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62718D6-C7B1-7E44-9C25-DB31ECB41298}" type="datetimeFigureOut">
              <a:rPr lang="en-US" smtClean="0"/>
              <a:t>12/9/13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66111A2-21D4-9442-801E-06615E35883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718D6-C7B1-7E44-9C25-DB31ECB41298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111A2-21D4-9442-801E-06615E358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718D6-C7B1-7E44-9C25-DB31ECB41298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111A2-21D4-9442-801E-06615E358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718D6-C7B1-7E44-9C25-DB31ECB41298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111A2-21D4-9442-801E-06615E358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62718D6-C7B1-7E44-9C25-DB31ECB41298}" type="datetimeFigureOut">
              <a:rPr lang="en-US" smtClean="0"/>
              <a:t>12/9/13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66111A2-21D4-9442-801E-06615E3588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718D6-C7B1-7E44-9C25-DB31ECB41298}" type="datetimeFigureOut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66111A2-21D4-9442-801E-06615E3588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718D6-C7B1-7E44-9C25-DB31ECB41298}" type="datetimeFigureOut">
              <a:rPr lang="en-US" smtClean="0"/>
              <a:t>12/9/13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66111A2-21D4-9442-801E-06615E358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718D6-C7B1-7E44-9C25-DB31ECB41298}" type="datetimeFigureOut">
              <a:rPr lang="en-US" smtClean="0"/>
              <a:t>12/9/13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111A2-21D4-9442-801E-06615E3588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718D6-C7B1-7E44-9C25-DB31ECB41298}" type="datetimeFigureOut">
              <a:rPr lang="en-US" smtClean="0"/>
              <a:t>12/9/13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111A2-21D4-9442-801E-06615E358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62718D6-C7B1-7E44-9C25-DB31ECB41298}" type="datetimeFigureOut">
              <a:rPr lang="en-US" smtClean="0"/>
              <a:t>12/9/13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66111A2-21D4-9442-801E-06615E3588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62718D6-C7B1-7E44-9C25-DB31ECB41298}" type="datetimeFigureOut">
              <a:rPr lang="en-US" smtClean="0"/>
              <a:t>12/9/13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66111A2-21D4-9442-801E-06615E3588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62718D6-C7B1-7E44-9C25-DB31ECB41298}" type="datetimeFigureOut">
              <a:rPr lang="en-US" smtClean="0"/>
              <a:t>12/9/13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66111A2-21D4-9442-801E-06615E35883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Samurai’s Tale Chapter presentations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98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What: presentation about a specific chapter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Who: two to three people in a group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When: when your chapter is being read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Why: to present detailed information about each chapter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6</a:t>
            </a:r>
            <a:r>
              <a:rPr lang="en-US" sz="3000" dirty="0" smtClean="0"/>
              <a:t> slides</a:t>
            </a:r>
          </a:p>
          <a:p>
            <a:pPr lvl="1"/>
            <a:r>
              <a:rPr lang="en-US" sz="3000" dirty="0" smtClean="0"/>
              <a:t>1 - Title slide with chapter name and group members’ names</a:t>
            </a:r>
          </a:p>
          <a:p>
            <a:pPr lvl="1"/>
            <a:r>
              <a:rPr lang="en-US" sz="3000" dirty="0" smtClean="0"/>
              <a:t>2 – chapter summary</a:t>
            </a:r>
          </a:p>
          <a:p>
            <a:pPr lvl="1"/>
            <a:r>
              <a:rPr lang="en-US" sz="3000" dirty="0" smtClean="0"/>
              <a:t>3 – example of a literary technique and explanation of the technique</a:t>
            </a:r>
          </a:p>
          <a:p>
            <a:pPr lvl="1"/>
            <a:r>
              <a:rPr lang="en-US" sz="3000" dirty="0" smtClean="0"/>
              <a:t>4 – importance of chapter explained</a:t>
            </a:r>
          </a:p>
          <a:p>
            <a:pPr lvl="1"/>
            <a:r>
              <a:rPr lang="en-US" sz="3000" dirty="0" smtClean="0"/>
              <a:t>5 – theme/main idea of chapter</a:t>
            </a:r>
          </a:p>
          <a:p>
            <a:pPr lvl="1"/>
            <a:r>
              <a:rPr lang="en-US" sz="3000" dirty="0" smtClean="0"/>
              <a:t>6 – prediction of what is going to happen next </a:t>
            </a:r>
          </a:p>
        </p:txBody>
      </p:sp>
    </p:spTree>
    <p:extLst>
      <p:ext uri="{BB962C8B-B14F-4D97-AF65-F5344CB8AC3E}">
        <p14:creationId xmlns:p14="http://schemas.microsoft.com/office/powerpoint/2010/main" val="787109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4</TotalTime>
  <Words>93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Foundry</vt:lpstr>
      <vt:lpstr>Samurai’s Tale Chapter presentations</vt:lpstr>
      <vt:lpstr>PowerPoint Presentation</vt:lpstr>
      <vt:lpstr>Requirements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Samurai’s Tale Chapter presentations</dc:title>
  <dc:creator>Kanako Suzuki</dc:creator>
  <cp:lastModifiedBy>Kanako Suzuki</cp:lastModifiedBy>
  <cp:revision>1</cp:revision>
  <dcterms:created xsi:type="dcterms:W3CDTF">2013-12-10T00:06:18Z</dcterms:created>
  <dcterms:modified xsi:type="dcterms:W3CDTF">2013-12-10T00:10:44Z</dcterms:modified>
</cp:coreProperties>
</file>